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4" r:id="rId5"/>
    <p:sldId id="260" r:id="rId6"/>
    <p:sldId id="262" r:id="rId7"/>
    <p:sldId id="258" r:id="rId8"/>
    <p:sldId id="257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778F-1608-4918-AAA8-0E9BAA83BC8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4531-AE61-4CC4-BD53-F78376E3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1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778F-1608-4918-AAA8-0E9BAA83BC8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4531-AE61-4CC4-BD53-F78376E3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0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778F-1608-4918-AAA8-0E9BAA83BC8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4531-AE61-4CC4-BD53-F78376E3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9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778F-1608-4918-AAA8-0E9BAA83BC8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4531-AE61-4CC4-BD53-F78376E3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2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778F-1608-4918-AAA8-0E9BAA83BC8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4531-AE61-4CC4-BD53-F78376E3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6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778F-1608-4918-AAA8-0E9BAA83BC8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4531-AE61-4CC4-BD53-F78376E3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0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778F-1608-4918-AAA8-0E9BAA83BC8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4531-AE61-4CC4-BD53-F78376E3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47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778F-1608-4918-AAA8-0E9BAA83BC8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4531-AE61-4CC4-BD53-F78376E3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8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778F-1608-4918-AAA8-0E9BAA83BC8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4531-AE61-4CC4-BD53-F78376E3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6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778F-1608-4918-AAA8-0E9BAA83BC8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4531-AE61-4CC4-BD53-F78376E3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52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778F-1608-4918-AAA8-0E9BAA83BC8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4531-AE61-4CC4-BD53-F78376E3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37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B778F-1608-4918-AAA8-0E9BAA83BC80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E4531-AE61-4CC4-BD53-F78376E39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3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09KnqiYi-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 Rain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brief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https://www.youtube.com/watch?v=v09KnqiYi-c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4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Robert Angus Smith, an English chemist, first used the phrase "acid rain" in 1852</a:t>
            </a:r>
          </a:p>
          <a:p>
            <a:pPr lvl="1"/>
            <a:r>
              <a:rPr lang="en-US" sz="3600" dirty="0" smtClean="0"/>
              <a:t> He noted the connection between London's polluted skies and the acidity of its rainfall. </a:t>
            </a:r>
          </a:p>
          <a:p>
            <a:r>
              <a:rPr lang="en-US" sz="4000" dirty="0" smtClean="0"/>
              <a:t>Refers to a mixture of materials in the atmosphere containing higher than normal amounts of nitric and sulfuric acids.</a:t>
            </a:r>
          </a:p>
          <a:p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173389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Most acid rain has a pH of about 4.3, compared to a “normal” 5.6.</a:t>
            </a:r>
          </a:p>
          <a:p>
            <a:endParaRPr lang="en-US" sz="1400" dirty="0" smtClean="0"/>
          </a:p>
          <a:p>
            <a:r>
              <a:rPr lang="en-US" sz="4000" dirty="0" smtClean="0"/>
              <a:t>Can come from natural sources</a:t>
            </a:r>
            <a:endParaRPr lang="en-US" dirty="0" smtClean="0"/>
          </a:p>
          <a:p>
            <a:pPr lvl="1"/>
            <a:r>
              <a:rPr lang="en-US" sz="3100" dirty="0" smtClean="0"/>
              <a:t>Volcanoes			- Forest Fires</a:t>
            </a:r>
          </a:p>
          <a:p>
            <a:pPr lvl="1"/>
            <a:r>
              <a:rPr lang="en-US" sz="3100" dirty="0" smtClean="0"/>
              <a:t>Decaying vegetation	- Lightning</a:t>
            </a:r>
          </a:p>
          <a:p>
            <a:r>
              <a:rPr lang="en-US" sz="4100" dirty="0" smtClean="0"/>
              <a:t>Or man-made sources</a:t>
            </a:r>
          </a:p>
          <a:p>
            <a:pPr lvl="1"/>
            <a:r>
              <a:rPr lang="en-US" sz="3100" dirty="0" smtClean="0"/>
              <a:t>Emissions of sulfur dioxide</a:t>
            </a:r>
          </a:p>
          <a:p>
            <a:pPr lvl="1"/>
            <a:r>
              <a:rPr lang="en-US" sz="3100" dirty="0" smtClean="0"/>
              <a:t>Burning fossil fuels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Wet vs. Dry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Wet Deposition</a:t>
            </a:r>
          </a:p>
          <a:p>
            <a:pPr lvl="1"/>
            <a:r>
              <a:rPr lang="en-US" sz="2800" dirty="0" smtClean="0"/>
              <a:t>Refers to acidic rain, fog, and snow.</a:t>
            </a:r>
          </a:p>
          <a:p>
            <a:pPr lvl="1"/>
            <a:r>
              <a:rPr lang="en-US" sz="2800" dirty="0" smtClean="0"/>
              <a:t>Occurs when the acidic chemicals are blown into areas of wet weather.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Dry Deposition</a:t>
            </a:r>
          </a:p>
          <a:p>
            <a:pPr lvl="1"/>
            <a:r>
              <a:rPr lang="en-US" sz="2800" dirty="0" smtClean="0"/>
              <a:t>Acid is mixed into dust or smoke.</a:t>
            </a:r>
          </a:p>
          <a:p>
            <a:pPr lvl="1"/>
            <a:r>
              <a:rPr lang="en-US" sz="2800" dirty="0" smtClean="0"/>
              <a:t>Occurs when acidic chemicals are in dry weather. </a:t>
            </a:r>
          </a:p>
          <a:p>
            <a:pPr lvl="1"/>
            <a:r>
              <a:rPr lang="en-US" sz="2800" dirty="0" smtClean="0"/>
              <a:t>About half of the atmosphere’s acidity falls back to Earth this way.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894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Acid Rain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Damages vegetation</a:t>
            </a:r>
          </a:p>
          <a:p>
            <a:r>
              <a:rPr lang="en-US" dirty="0" smtClean="0"/>
              <a:t>Accelerates building decay</a:t>
            </a:r>
          </a:p>
          <a:p>
            <a:r>
              <a:rPr lang="en-US" dirty="0" smtClean="0"/>
              <a:t>Lowers visibility</a:t>
            </a:r>
          </a:p>
          <a:p>
            <a:r>
              <a:rPr lang="en-US" dirty="0" smtClean="0"/>
              <a:t>Damages skin, lungs, eyes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lmhurst.edu/~chm/vchembook/images2/196sculptur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1"/>
            <a:ext cx="4114800" cy="4145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acidrain2004.tripod.com/sitebuildercontent/sitebuilderpictures/.pond/prog2.jpg.w300h2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152400"/>
            <a:ext cx="4333875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rsc.org/learn-chemistry/resources/chemistry-in-your-cupboard/images/harpic/figure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413379"/>
            <a:ext cx="4333875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upload.wikimedia.org/wikipedia/commons/5/54/-_Acid_rain_damaged_gargoyle_-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375405"/>
            <a:ext cx="4114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870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Humans on 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many other man-made causes of acid rain.</a:t>
            </a:r>
          </a:p>
          <a:p>
            <a:pPr lvl="1"/>
            <a:r>
              <a:rPr lang="en-US" dirty="0" smtClean="0"/>
              <a:t>Aerosols (also deplete the ozone layer!)</a:t>
            </a:r>
          </a:p>
          <a:p>
            <a:pPr lvl="1"/>
            <a:r>
              <a:rPr lang="en-US" dirty="0" err="1" smtClean="0"/>
              <a:t>Chloroflurocarbons</a:t>
            </a:r>
            <a:r>
              <a:rPr lang="en-US" dirty="0" smtClean="0"/>
              <a:t> (found in refrigerants, hairsprays, and spray paint)</a:t>
            </a:r>
          </a:p>
          <a:p>
            <a:pPr lvl="1"/>
            <a:r>
              <a:rPr lang="en-US" dirty="0" smtClean="0"/>
              <a:t>Burning things</a:t>
            </a:r>
          </a:p>
          <a:p>
            <a:pPr lvl="1"/>
            <a:r>
              <a:rPr lang="en-US" dirty="0" smtClean="0"/>
              <a:t>Industrial products</a:t>
            </a:r>
          </a:p>
          <a:p>
            <a:pPr lvl="1"/>
            <a:r>
              <a:rPr lang="en-US" dirty="0" err="1" smtClean="0"/>
              <a:t>Overfarming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672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What can we do to help prevent acid rain? </a:t>
            </a:r>
          </a:p>
          <a:p>
            <a:pPr lvl="1"/>
            <a:r>
              <a:rPr lang="en-US" sz="3600" dirty="0" smtClean="0"/>
              <a:t>Write 2 paragraphs (5 sent/</a:t>
            </a:r>
            <a:r>
              <a:rPr lang="en-US" sz="3600" dirty="0" err="1" smtClean="0"/>
              <a:t>para</a:t>
            </a:r>
            <a:r>
              <a:rPr lang="en-US" sz="3600" dirty="0" smtClean="0"/>
              <a:t> min!) explaining your proposed method.</a:t>
            </a:r>
          </a:p>
          <a:p>
            <a:pPr marL="457200" lvl="1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822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14854</TotalTime>
  <Words>232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Acid Rain</vt:lpstr>
      <vt:lpstr>A brief introduction</vt:lpstr>
      <vt:lpstr>What is it?</vt:lpstr>
      <vt:lpstr>Cont.</vt:lpstr>
      <vt:lpstr>Wet vs. Dry</vt:lpstr>
      <vt:lpstr>Effects of Acid Rain</vt:lpstr>
      <vt:lpstr>PowerPoint Presentation</vt:lpstr>
      <vt:lpstr>Humans on AR</vt:lpstr>
      <vt:lpstr>Activity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 Rain</dc:title>
  <dc:creator>McCawley, Jaclyn</dc:creator>
  <cp:lastModifiedBy>Jaclyn McCawley</cp:lastModifiedBy>
  <cp:revision>15</cp:revision>
  <dcterms:created xsi:type="dcterms:W3CDTF">2014-03-16T18:08:35Z</dcterms:created>
  <dcterms:modified xsi:type="dcterms:W3CDTF">2017-02-20T21:33:29Z</dcterms:modified>
</cp:coreProperties>
</file>