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6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8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5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4CF03-B6E2-4DEF-8668-875110CA4A32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A0F2-8373-4CB7-8D73-34DA746EE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VACATION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600" dirty="0" smtClean="0"/>
              <a:t>You’re </a:t>
            </a:r>
            <a:r>
              <a:rPr lang="en-US" sz="3600" dirty="0"/>
              <a:t>taking a cruise around the world. For your trip itinerary, you need:</a:t>
            </a:r>
          </a:p>
          <a:p>
            <a:pPr lvl="2"/>
            <a:r>
              <a:rPr lang="en-US" sz="3000" dirty="0"/>
              <a:t>6 locations – one in each major continent </a:t>
            </a:r>
            <a:endParaRPr lang="en-US" sz="3000" dirty="0" smtClean="0"/>
          </a:p>
          <a:p>
            <a:pPr lvl="3"/>
            <a:r>
              <a:rPr lang="en-US" sz="2600" dirty="0" smtClean="0"/>
              <a:t>(no Antarctica)</a:t>
            </a:r>
            <a:endParaRPr lang="en-US" sz="2600" dirty="0"/>
          </a:p>
          <a:p>
            <a:pPr lvl="2"/>
            <a:r>
              <a:rPr lang="en-US" sz="3000" dirty="0"/>
              <a:t>The lat. and long coordinates in case you get lost and need to be found</a:t>
            </a:r>
          </a:p>
          <a:p>
            <a:pPr lvl="2"/>
            <a:r>
              <a:rPr lang="en-US" sz="3000" dirty="0" smtClean="0"/>
              <a:t>Climate in the region</a:t>
            </a:r>
            <a:endParaRPr lang="en-US" sz="3000" dirty="0"/>
          </a:p>
          <a:p>
            <a:pPr lvl="2"/>
            <a:r>
              <a:rPr lang="en-US" sz="3000" dirty="0" smtClean="0"/>
              <a:t>List </a:t>
            </a:r>
            <a:r>
              <a:rPr lang="en-US" sz="3000" dirty="0"/>
              <a:t>of materials</a:t>
            </a:r>
          </a:p>
          <a:p>
            <a:pPr lvl="2"/>
            <a:r>
              <a:rPr lang="en-US" sz="3000" dirty="0" smtClean="0"/>
              <a:t>Three important/historical places</a:t>
            </a:r>
          </a:p>
          <a:p>
            <a:pPr lvl="2"/>
            <a:r>
              <a:rPr lang="en-US" sz="3000" dirty="0" smtClean="0"/>
              <a:t>A brief explanation why you chose the place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10315</TotalTime>
  <Words>64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DREAM VACATION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VACATION</dc:title>
  <dc:creator>McCawley, Jaclyn</dc:creator>
  <cp:lastModifiedBy>Jaclyn McCawley</cp:lastModifiedBy>
  <cp:revision>6</cp:revision>
  <dcterms:created xsi:type="dcterms:W3CDTF">2013-09-09T13:28:28Z</dcterms:created>
  <dcterms:modified xsi:type="dcterms:W3CDTF">2016-09-08T17:55:54Z</dcterms:modified>
</cp:coreProperties>
</file>