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5" r:id="rId4"/>
    <p:sldId id="258" r:id="rId5"/>
    <p:sldId id="259" r:id="rId6"/>
    <p:sldId id="260" r:id="rId7"/>
    <p:sldId id="264" r:id="rId8"/>
    <p:sldId id="261" r:id="rId9"/>
    <p:sldId id="263" r:id="rId10"/>
    <p:sldId id="266" r:id="rId11"/>
    <p:sldId id="262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67" r:id="rId23"/>
    <p:sldId id="268" r:id="rId24"/>
  </p:sldIdLst>
  <p:sldSz cx="9144000" cy="6858000" type="screen4x3"/>
  <p:notesSz cx="7010400" cy="9296400"/>
  <p:custShowLst>
    <p:custShow name="Custom Show 1" id="0">
      <p:sldLst>
        <p:sld r:id="rId23"/>
        <p:sld r:id="rId24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462"/>
    </p:cViewPr>
  </p:sorterViewPr>
  <p:notesViewPr>
    <p:cSldViewPr>
      <p:cViewPr varScale="1">
        <p:scale>
          <a:sx n="55" d="100"/>
          <a:sy n="55" d="100"/>
        </p:scale>
        <p:origin x="-2856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C9FFE9-DD07-413E-B019-6C04548686F6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5512B9A-FB8A-4717-9F3A-26657E41B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4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0040C8-6246-4968-BBB8-A8ED4784D2E8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28E129-8B6C-483E-99E8-38F059A33D8A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CD346D-D58A-43D4-9E26-FB8E0AFD9902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F63137-BEFB-402F-B947-418FA47F5E19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E0A340-A5C5-412B-802A-2F36AFF274F3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A08D2D-A65D-48BF-B6DF-E9397688ACEA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822ED8-B78B-4BC7-953A-E892BEC02827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C6F4EC-3538-41B4-9EB3-8B035A696C32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0006A8-EE58-4D86-AF18-03BBD142557F}" type="slidenum">
              <a:rPr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7161-C24B-4348-BFB4-889DBB990BD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E676-9900-4439-AAD2-ADE085D2A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97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7161-C24B-4348-BFB4-889DBB990BD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E676-9900-4439-AAD2-ADE085D2A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3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7161-C24B-4348-BFB4-889DBB990BD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E676-9900-4439-AAD2-ADE085D2A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26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62E22-FED6-489E-996A-A0502C12E2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150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7161-C24B-4348-BFB4-889DBB990BD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E676-9900-4439-AAD2-ADE085D2A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41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7161-C24B-4348-BFB4-889DBB990BD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E676-9900-4439-AAD2-ADE085D2A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64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7161-C24B-4348-BFB4-889DBB990BD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E676-9900-4439-AAD2-ADE085D2A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9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7161-C24B-4348-BFB4-889DBB990BD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E676-9900-4439-AAD2-ADE085D2A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2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7161-C24B-4348-BFB4-889DBB990BD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E676-9900-4439-AAD2-ADE085D2A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0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7161-C24B-4348-BFB4-889DBB990BD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E676-9900-4439-AAD2-ADE085D2A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40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7161-C24B-4348-BFB4-889DBB990BD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E676-9900-4439-AAD2-ADE085D2A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6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7161-C24B-4348-BFB4-889DBB990BD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E676-9900-4439-AAD2-ADE085D2A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1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27161-C24B-4348-BFB4-889DBB990BD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AE676-9900-4439-AAD2-ADE085D2A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1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vAJ_u3Q0H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video.ft.com/2922152208001/Smog-blankets-Shanghai/World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hyperlink" Target="http://video.pbs.org/video/2247092322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istory.com/topics/dust-bowl/videos#america-black-blizzard" TargetMode="External"/><Relationship Id="rId5" Type="http://schemas.openxmlformats.org/officeDocument/2006/relationships/hyperlink" Target="https://www.youtube.com/watch?v=GJxb7CY13uc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Human Effects on Lithosphere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07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Shorelines and Mountainsides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Increased habitation on shorelines is resulting in rapid deterioration and erosion. Pollution continues to destroy natural wildlife and habitat. </a:t>
            </a:r>
          </a:p>
          <a:p>
            <a:r>
              <a:rPr lang="en-US" dirty="0"/>
              <a:t>Mountainsides are becoming continuously weaker with tree-removal and land clearing, resulting in disastrous landslides. </a:t>
            </a:r>
          </a:p>
        </p:txBody>
      </p:sp>
      <p:pic>
        <p:nvPicPr>
          <p:cNvPr id="6146" name="Picture 2" descr="http://www.oregon.gov/LCD/OCMP/PublishingImages/sh_gleneden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25527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ages.nationalgeographic.com/wpf/media-live/photos/000/327/cache/bolivia-landslide-overall_32784_600x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075" y="4516581"/>
            <a:ext cx="3395925" cy="225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737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Reclamation for mining</a:t>
            </a:r>
          </a:p>
          <a:p>
            <a:r>
              <a:rPr lang="en-US" dirty="0"/>
              <a:t>Bioremediation – use of bacteria and other organisms to clean up toxins</a:t>
            </a:r>
          </a:p>
          <a:p>
            <a:r>
              <a:rPr lang="en-US" dirty="0"/>
              <a:t>Landfills to properly dispose of waste</a:t>
            </a:r>
          </a:p>
          <a:p>
            <a:r>
              <a:rPr lang="en-US" dirty="0"/>
              <a:t>Protective barriers to rebuild shorelines and mountains, and stabilize remaining areas</a:t>
            </a:r>
          </a:p>
        </p:txBody>
      </p:sp>
    </p:spTree>
    <p:extLst>
      <p:ext uri="{BB962C8B-B14F-4D97-AF65-F5344CB8AC3E}">
        <p14:creationId xmlns:p14="http://schemas.microsoft.com/office/powerpoint/2010/main" val="2529931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Ways We Get Energy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904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Traditional Energy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altLang="en-US" sz="2400"/>
              <a:t>Harvesting</a:t>
            </a:r>
          </a:p>
          <a:p>
            <a:pPr lvl="1"/>
            <a:r>
              <a:rPr lang="en-US" altLang="en-US" sz="2000"/>
              <a:t>Taken from surface</a:t>
            </a:r>
          </a:p>
          <a:p>
            <a:pPr lvl="1"/>
            <a:r>
              <a:rPr lang="en-US" altLang="en-US" sz="2000"/>
              <a:t>Crops, wood, feces, peat</a:t>
            </a:r>
          </a:p>
          <a:p>
            <a:pPr lvl="1"/>
            <a:r>
              <a:rPr lang="en-US" altLang="en-US" sz="2000"/>
              <a:t>Peat: layer of soggy Earth made of decomposing organic materials</a:t>
            </a:r>
          </a:p>
          <a:p>
            <a:r>
              <a:rPr lang="en-US" altLang="en-US" sz="2400"/>
              <a:t>Mining</a:t>
            </a:r>
          </a:p>
          <a:p>
            <a:pPr lvl="1"/>
            <a:r>
              <a:rPr lang="en-US" altLang="en-US" sz="2000"/>
              <a:t>Removing materials below surface</a:t>
            </a:r>
          </a:p>
          <a:p>
            <a:pPr lvl="1"/>
            <a:r>
              <a:rPr lang="en-US" altLang="en-US" sz="2000"/>
              <a:t>Coal* and Uranium</a:t>
            </a:r>
          </a:p>
          <a:p>
            <a:r>
              <a:rPr lang="en-US" altLang="en-US" sz="2400"/>
              <a:t>Drilling</a:t>
            </a:r>
          </a:p>
          <a:p>
            <a:pPr lvl="1"/>
            <a:r>
              <a:rPr lang="en-US" altLang="en-US" sz="2000"/>
              <a:t>Long narrow tube into Earth’s crust</a:t>
            </a:r>
          </a:p>
          <a:p>
            <a:pPr lvl="1"/>
            <a:r>
              <a:rPr lang="en-US" altLang="en-US" sz="2000"/>
              <a:t>Natural gas*, oil*, petroleum*</a:t>
            </a:r>
          </a:p>
          <a:p>
            <a:r>
              <a:rPr lang="en-US" altLang="en-US" sz="2400"/>
              <a:t>*Fossil fuel</a:t>
            </a:r>
          </a:p>
          <a:p>
            <a:pPr lvl="1"/>
            <a:r>
              <a:rPr lang="en-US" altLang="en-US" sz="2000"/>
              <a:t>energy source formed over thousands of years</a:t>
            </a:r>
          </a:p>
        </p:txBody>
      </p:sp>
    </p:spTree>
    <p:extLst>
      <p:ext uri="{BB962C8B-B14F-4D97-AF65-F5344CB8AC3E}">
        <p14:creationId xmlns:p14="http://schemas.microsoft.com/office/powerpoint/2010/main" val="3754789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Types of Alternate Energy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Solar</a:t>
            </a:r>
          </a:p>
          <a:p>
            <a:pPr eaLnBrk="1" hangingPunct="1"/>
            <a:r>
              <a:rPr lang="en-US" altLang="en-US"/>
              <a:t>Water</a:t>
            </a:r>
          </a:p>
          <a:p>
            <a:pPr eaLnBrk="1" hangingPunct="1"/>
            <a:r>
              <a:rPr lang="en-US" altLang="en-US"/>
              <a:t>Geothermal</a:t>
            </a:r>
          </a:p>
          <a:p>
            <a:pPr eaLnBrk="1" hangingPunct="1"/>
            <a:r>
              <a:rPr lang="en-US" altLang="en-US"/>
              <a:t>Wind</a:t>
            </a:r>
          </a:p>
          <a:p>
            <a:pPr eaLnBrk="1" hangingPunct="1"/>
            <a:r>
              <a:rPr lang="en-US" altLang="en-US"/>
              <a:t>Nuclear</a:t>
            </a:r>
          </a:p>
        </p:txBody>
      </p:sp>
    </p:spTree>
    <p:extLst>
      <p:ext uri="{BB962C8B-B14F-4D97-AF65-F5344CB8AC3E}">
        <p14:creationId xmlns:p14="http://schemas.microsoft.com/office/powerpoint/2010/main" val="1724569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Solar Power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From sun</a:t>
            </a:r>
          </a:p>
          <a:p>
            <a:pPr eaLnBrk="1" hangingPunct="1"/>
            <a:r>
              <a:rPr lang="en-US" altLang="en-US" sz="2800"/>
              <a:t>Use panels</a:t>
            </a:r>
          </a:p>
        </p:txBody>
      </p:sp>
      <p:graphicFrame>
        <p:nvGraphicFramePr>
          <p:cNvPr id="5124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3048000" y="2700338"/>
          <a:ext cx="5553075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Bitmap Image" r:id="rId4" imgW="3866667" imgH="2324424" progId="Paint.Picture">
                  <p:embed/>
                </p:oleObj>
              </mc:Choice>
              <mc:Fallback>
                <p:oleObj name="Bitmap Image" r:id="rId4" imgW="3866667" imgH="2324424" progId="Paint.Pictur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700338"/>
                        <a:ext cx="5553075" cy="333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6416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Water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/>
            <a:r>
              <a:rPr lang="en-US" altLang="en-US" sz="2800"/>
              <a:t>Water spins turbines which run generators</a:t>
            </a:r>
          </a:p>
          <a:p>
            <a:pPr eaLnBrk="1" hangingPunct="1"/>
            <a:r>
              <a:rPr lang="en-US" altLang="en-US" sz="2800"/>
              <a:t>Generators produce electricity = Hydroelectric! </a:t>
            </a:r>
          </a:p>
        </p:txBody>
      </p:sp>
      <p:graphicFrame>
        <p:nvGraphicFramePr>
          <p:cNvPr id="6148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1752600" y="2601913"/>
          <a:ext cx="5181600" cy="425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Bitmap Image" r:id="rId4" imgW="3362794" imgH="2762636" progId="Paint.Picture">
                  <p:embed/>
                </p:oleObj>
              </mc:Choice>
              <mc:Fallback>
                <p:oleObj name="Bitmap Image" r:id="rId4" imgW="3362794" imgH="2762636" progId="Paint.Pictur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601913"/>
                        <a:ext cx="5181600" cy="425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0516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Geothermal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/>
            <a:r>
              <a:rPr lang="en-US" altLang="en-US" sz="2800"/>
              <a:t>From Earth’s internal heat</a:t>
            </a:r>
          </a:p>
          <a:p>
            <a:pPr eaLnBrk="1" hangingPunct="1"/>
            <a:r>
              <a:rPr lang="en-US" altLang="en-US" sz="2800"/>
              <a:t>Harvest steam and hot water</a:t>
            </a:r>
          </a:p>
        </p:txBody>
      </p:sp>
      <p:pic>
        <p:nvPicPr>
          <p:cNvPr id="7172" name="Picture 5" descr="4-1-5-geopow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819400"/>
            <a:ext cx="6324600" cy="3549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777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Wind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/>
              <a:t>Wind cranks turbines which produce electricity</a:t>
            </a:r>
          </a:p>
          <a:p>
            <a:pPr eaLnBrk="1" hangingPunct="1">
              <a:defRPr/>
            </a:pPr>
            <a:endParaRPr lang="en-US" altLang="en-US" sz="1600" dirty="0"/>
          </a:p>
          <a:p>
            <a:pPr marL="0" indent="0" eaLnBrk="1" hangingPunct="1">
              <a:buFontTx/>
              <a:buNone/>
              <a:defRPr/>
            </a:pPr>
            <a:endParaRPr lang="en-US" altLang="en-US" sz="2800" dirty="0"/>
          </a:p>
          <a:p>
            <a:pPr marL="0" indent="0" eaLnBrk="1" hangingPunct="1">
              <a:buFontTx/>
              <a:buNone/>
              <a:defRPr/>
            </a:pPr>
            <a:r>
              <a:rPr lang="en-US" altLang="en-US" sz="2400" dirty="0"/>
              <a:t>All of the country’s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400" dirty="0"/>
              <a:t>energy needs could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400" dirty="0"/>
              <a:t>be met if we set up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400" dirty="0"/>
              <a:t>wind farms in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400" dirty="0"/>
              <a:t>N. and S. Dakota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400" dirty="0"/>
              <a:t>and Texas!</a:t>
            </a:r>
          </a:p>
        </p:txBody>
      </p:sp>
      <p:graphicFrame>
        <p:nvGraphicFramePr>
          <p:cNvPr id="8196" name="Object 5" descr="wind_farms1_f"/>
          <p:cNvGraphicFramePr>
            <a:graphicFrameLocks noGrp="1" noChangeAspect="1"/>
          </p:cNvGraphicFramePr>
          <p:nvPr>
            <p:ph sz="half" idx="2"/>
          </p:nvPr>
        </p:nvGraphicFramePr>
        <p:xfrm>
          <a:off x="3352800" y="2514600"/>
          <a:ext cx="5456238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Bitmap Image" r:id="rId4" imgW="3333333" imgH="2095793" progId="Paint.Picture">
                  <p:embed/>
                </p:oleObj>
              </mc:Choice>
              <mc:Fallback>
                <p:oleObj name="Bitmap Image" r:id="rId4" imgW="3333333" imgH="209579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514600"/>
                        <a:ext cx="5456238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7380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Nuclear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Breaking atoms and using radioactive elements</a:t>
            </a:r>
          </a:p>
          <a:p>
            <a:pPr eaLnBrk="1" hangingPunct="1"/>
            <a:r>
              <a:rPr lang="en-US" altLang="en-US"/>
              <a:t>Makes the most energy at the greatest risk</a:t>
            </a:r>
          </a:p>
          <a:p>
            <a:pPr eaLnBrk="1" hangingPunct="1"/>
            <a:r>
              <a:rPr lang="en-US" altLang="en-US" sz="2000">
                <a:hlinkClick r:id="rId3"/>
              </a:rPr>
              <a:t>www.youtube.com/watch?v=rvAJ_u3Q0Hw</a:t>
            </a:r>
            <a:r>
              <a:rPr lang="en-US" altLang="en-US" sz="2000"/>
              <a:t> </a:t>
            </a:r>
          </a:p>
          <a:p>
            <a:pPr lvl="1" eaLnBrk="1" hangingPunct="1"/>
            <a:r>
              <a:rPr lang="en-US" altLang="en-US" sz="2400"/>
              <a:t>Chernobyl was a nuclear power plant that exploded in 1986. It send deadly radioactive materials into the air. Within days the radioactive cloud spread all across Europe and western Asia. </a:t>
            </a:r>
          </a:p>
          <a:p>
            <a:pPr lvl="2" eaLnBrk="1" hangingPunct="1"/>
            <a:r>
              <a:rPr lang="en-US" altLang="en-US" sz="1800"/>
              <a:t>The radioactivity caused a large increase in cancer and mutations</a:t>
            </a:r>
          </a:p>
          <a:p>
            <a:pPr lvl="2" eaLnBrk="1" hangingPunct="1"/>
            <a:r>
              <a:rPr lang="en-US" altLang="en-US" sz="1800"/>
              <a:t>The video has some footage from the scene </a:t>
            </a:r>
          </a:p>
        </p:txBody>
      </p:sp>
    </p:spTree>
    <p:extLst>
      <p:ext uri="{BB962C8B-B14F-4D97-AF65-F5344CB8AC3E}">
        <p14:creationId xmlns:p14="http://schemas.microsoft.com/office/powerpoint/2010/main" val="871459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spreading of urban development into natural habitat. </a:t>
            </a:r>
          </a:p>
          <a:p>
            <a:r>
              <a:rPr lang="en-US" dirty="0"/>
              <a:t>Results in loss of forest/habitat, increase of disease, increase of pollution </a:t>
            </a:r>
          </a:p>
        </p:txBody>
      </p:sp>
    </p:spTree>
    <p:extLst>
      <p:ext uri="{BB962C8B-B14F-4D97-AF65-F5344CB8AC3E}">
        <p14:creationId xmlns:p14="http://schemas.microsoft.com/office/powerpoint/2010/main" val="306043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0" y="427038"/>
          <a:ext cx="9144000" cy="597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Bitmap Image" r:id="rId4" imgW="6163535" imgH="4029637" progId="Paint.Picture">
                  <p:embed/>
                </p:oleObj>
              </mc:Choice>
              <mc:Fallback>
                <p:oleObj name="Bitmap Image" r:id="rId4" imgW="6163535" imgH="402963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27038"/>
                        <a:ext cx="9144000" cy="597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5876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0" y="457200"/>
          <a:ext cx="9144000" cy="572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Bitmap Image" r:id="rId4" imgW="6114286" imgH="4095238" progId="PBrush">
                  <p:embed/>
                </p:oleObj>
              </mc:Choice>
              <mc:Fallback>
                <p:oleObj name="Bitmap Image" r:id="rId4" imgW="6114286" imgH="409523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9144000" cy="572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7862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Campaign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Working with a partner, devise an advertising campaign that lets people in the US know about the harmful effects of one of the topics covered.</a:t>
            </a:r>
          </a:p>
          <a:p>
            <a:r>
              <a:rPr lang="en-US" dirty="0"/>
              <a:t>Elements of the campaign:</a:t>
            </a:r>
          </a:p>
          <a:p>
            <a:pPr lvl="1"/>
            <a:r>
              <a:rPr lang="en-US" dirty="0"/>
              <a:t>Think of a catchphrase</a:t>
            </a:r>
          </a:p>
          <a:p>
            <a:pPr lvl="1"/>
            <a:r>
              <a:rPr lang="en-US" dirty="0"/>
              <a:t>Pick a celebrity spokesperson</a:t>
            </a:r>
          </a:p>
          <a:p>
            <a:pPr lvl="1"/>
            <a:r>
              <a:rPr lang="en-US" dirty="0"/>
              <a:t>Decide where will you advertise and why?</a:t>
            </a:r>
          </a:p>
          <a:p>
            <a:pPr lvl="1"/>
            <a:r>
              <a:rPr lang="en-US" dirty="0"/>
              <a:t>Make an advertisement </a:t>
            </a:r>
          </a:p>
          <a:p>
            <a:r>
              <a:rPr lang="en-US" dirty="0"/>
              <a:t>For background information, provide</a:t>
            </a:r>
          </a:p>
          <a:p>
            <a:pPr lvl="1"/>
            <a:r>
              <a:rPr lang="en-US" dirty="0"/>
              <a:t>Main reasons </a:t>
            </a:r>
          </a:p>
          <a:p>
            <a:pPr lvl="1"/>
            <a:r>
              <a:rPr lang="en-US" dirty="0"/>
              <a:t>Effects of activity</a:t>
            </a:r>
          </a:p>
          <a:p>
            <a:pPr lvl="1"/>
            <a:r>
              <a:rPr lang="en-US" dirty="0"/>
              <a:t>Possible alternatives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047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Letter to the Public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the problem is</a:t>
            </a:r>
          </a:p>
          <a:p>
            <a:r>
              <a:rPr lang="en-US" dirty="0"/>
              <a:t>What should be done</a:t>
            </a:r>
          </a:p>
          <a:p>
            <a:r>
              <a:rPr lang="en-US" dirty="0"/>
              <a:t>Recommended course of action</a:t>
            </a:r>
          </a:p>
        </p:txBody>
      </p:sp>
    </p:spTree>
    <p:extLst>
      <p:ext uri="{BB962C8B-B14F-4D97-AF65-F5344CB8AC3E}">
        <p14:creationId xmlns:p14="http://schemas.microsoft.com/office/powerpoint/2010/main" val="2095334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heurbn.com/wp-content/uploads/2012/07/urbanization-970x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79361" cy="370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ssets.knowledge.allianz.com/img/allianz_knowledge_demography_population_urbanization_biggest_metro_areas_dhaka_train__59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438" y="0"/>
            <a:ext cx="4676562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cdn.theatlanticcities.com/img/upload/2012/06/13/20120613-dump/larg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7574"/>
            <a:ext cx="57912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91200" y="3765406"/>
            <a:ext cx="327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http://video.ft.com/2922152208001/Smog-blankets-Shanghai/World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72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Surface mining </a:t>
            </a:r>
            <a:r>
              <a:rPr lang="en-US" dirty="0"/>
              <a:t>– remove huge amounts of overlying soil and rock, completely changes landscape.  </a:t>
            </a:r>
          </a:p>
          <a:p>
            <a:r>
              <a:rPr lang="en-US" b="1" u="sng" dirty="0"/>
              <a:t>Underground</a:t>
            </a:r>
            <a:r>
              <a:rPr lang="en-US" u="sng" dirty="0"/>
              <a:t> </a:t>
            </a:r>
            <a:r>
              <a:rPr lang="en-US" b="1" u="sng" dirty="0"/>
              <a:t>mining</a:t>
            </a:r>
            <a:r>
              <a:rPr lang="en-US" u="sng" dirty="0"/>
              <a:t> </a:t>
            </a:r>
            <a:r>
              <a:rPr lang="en-US" dirty="0"/>
              <a:t>– less disruptive to surface, but water seeping through can dissolve toxic metals into water systems. </a:t>
            </a:r>
          </a:p>
          <a:p>
            <a:r>
              <a:rPr lang="en-US" b="1" u="sng" dirty="0"/>
              <a:t>Reclamation</a:t>
            </a:r>
            <a:r>
              <a:rPr lang="en-US" dirty="0"/>
              <a:t> – restoring land to original contours and replanting vegetation</a:t>
            </a:r>
          </a:p>
        </p:txBody>
      </p:sp>
    </p:spTree>
    <p:extLst>
      <p:ext uri="{BB962C8B-B14F-4D97-AF65-F5344CB8AC3E}">
        <p14:creationId xmlns:p14="http://schemas.microsoft.com/office/powerpoint/2010/main" val="2308691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frc.ri.cmu.edu/~axs/12cm_at_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301" y="3276600"/>
            <a:ext cx="46697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upload.wikimedia.org/wikipedia/commons/b/b3/Strip_coal_mi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8"/>
            <a:ext cx="5181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lovemountains.org/images/FAQimages/blast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66" y="11544"/>
            <a:ext cx="4353407" cy="326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rsc.org/ej/EE/2009/b819315k/b819315k-f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9018"/>
            <a:ext cx="4474302" cy="342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617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Agriculture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spread in farmland had resulted in severe deforestation</a:t>
            </a:r>
          </a:p>
          <a:p>
            <a:r>
              <a:rPr lang="en-US" dirty="0"/>
              <a:t>Misuse and overuse of pesticides and herbicides </a:t>
            </a:r>
          </a:p>
          <a:p>
            <a:pPr lvl="1"/>
            <a:r>
              <a:rPr lang="en-US" dirty="0"/>
              <a:t>Carried into water systems to cause pollution</a:t>
            </a:r>
          </a:p>
          <a:p>
            <a:r>
              <a:rPr lang="en-US" dirty="0"/>
              <a:t>Causes extreme erosion, with topsoil taking thousands of years to replace</a:t>
            </a:r>
          </a:p>
        </p:txBody>
      </p:sp>
    </p:spTree>
    <p:extLst>
      <p:ext uri="{BB962C8B-B14F-4D97-AF65-F5344CB8AC3E}">
        <p14:creationId xmlns:p14="http://schemas.microsoft.com/office/powerpoint/2010/main" val="1354046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talkvietnam.com/uploads/2013/12/veterinary-staff-destroy-pigs-infected-with-blue-ear-disease-in-trieu-phong-district-quang-tri-province-the-ministry-of-agriculture-and-rural-development-was-asked-to-improve-management-of-bird-flu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150" y="0"/>
            <a:ext cx="5217486" cy="336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3.bp.blogspot.com/-2mU0GQdyrd0/TbdJhks_rUI/AAAAAAAACrA/EjDo52RJDqM/s400/dust_bowl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09"/>
            <a:ext cx="4114800" cy="336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1.bp.blogspot.com/-a0LZbhwHyoY/UM8Ea2rdRhI/AAAAAAAAAAo/o0GrzxolC9Q/s1600/Agriculture+Problem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4672"/>
            <a:ext cx="4893493" cy="360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flipH="1">
            <a:off x="5842529" y="5562600"/>
            <a:ext cx="198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https://www.youtube.com/watch?v=GJxb7CY13uc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67400" y="3752166"/>
            <a:ext cx="32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http://www.history.com/topics/dust-bowl/videos#america-black-blizzard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68775" y="4765925"/>
            <a:ext cx="4054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http://video.pbs.org/video/2247092322/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480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Deforestation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Destruction of forested land</a:t>
            </a:r>
          </a:p>
          <a:p>
            <a:r>
              <a:rPr lang="en-US" dirty="0"/>
              <a:t>Often involves clear-cutting: complete removal of trees.</a:t>
            </a:r>
          </a:p>
          <a:p>
            <a:r>
              <a:rPr lang="en-US" dirty="0"/>
              <a:t>Results in massive erosion, landslides, and clogging of nearby water systems. </a:t>
            </a:r>
          </a:p>
        </p:txBody>
      </p:sp>
    </p:spTree>
    <p:extLst>
      <p:ext uri="{BB962C8B-B14F-4D97-AF65-F5344CB8AC3E}">
        <p14:creationId xmlns:p14="http://schemas.microsoft.com/office/powerpoint/2010/main" val="4227205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dia.treehugger.com/assets/images/2011/10/tar-sands-before-af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511149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itizenshift.org/system/files/imagecache/photo_large/images/tarsands-beforeaf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786" y="13855"/>
            <a:ext cx="4060213" cy="339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.huffpost.com/gen/279617/thumbs/r-AMAZON-DEFORESTATION-2011-BRAZIL-large5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3276600"/>
            <a:ext cx="9137071" cy="346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303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570</Words>
  <Application>Microsoft Office PowerPoint</Application>
  <PresentationFormat>On-screen Show (4:3)</PresentationFormat>
  <Paragraphs>99</Paragraphs>
  <Slides>23</Slides>
  <Notes>9</Notes>
  <HiddenSlides>0</HiddenSlides>
  <MMClips>0</MMClips>
  <ScaleCrop>false</ScaleCrop>
  <HeadingPairs>
    <vt:vector size="10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  <vt:variant>
        <vt:lpstr>Custom Shows</vt:lpstr>
      </vt:variant>
      <vt:variant>
        <vt:i4>1</vt:i4>
      </vt:variant>
    </vt:vector>
  </HeadingPairs>
  <TitlesOfParts>
    <vt:vector size="28" baseType="lpstr">
      <vt:lpstr>Arial</vt:lpstr>
      <vt:lpstr>Calibri</vt:lpstr>
      <vt:lpstr>Office Theme</vt:lpstr>
      <vt:lpstr>Bitmap Image</vt:lpstr>
      <vt:lpstr>Human Effects on Lithosphere</vt:lpstr>
      <vt:lpstr>Urbanization</vt:lpstr>
      <vt:lpstr>PowerPoint Presentation</vt:lpstr>
      <vt:lpstr>Mining</vt:lpstr>
      <vt:lpstr>PowerPoint Presentation</vt:lpstr>
      <vt:lpstr>Agriculture</vt:lpstr>
      <vt:lpstr>PowerPoint Presentation</vt:lpstr>
      <vt:lpstr>Deforestation</vt:lpstr>
      <vt:lpstr>PowerPoint Presentation</vt:lpstr>
      <vt:lpstr>Shorelines and Mountainsides</vt:lpstr>
      <vt:lpstr>WHAT CAN WE DO?</vt:lpstr>
      <vt:lpstr>Ways We Get Energy</vt:lpstr>
      <vt:lpstr>Traditional Energy</vt:lpstr>
      <vt:lpstr>Types of Alternate Energy</vt:lpstr>
      <vt:lpstr>Solar Power</vt:lpstr>
      <vt:lpstr>Water</vt:lpstr>
      <vt:lpstr>Geothermal</vt:lpstr>
      <vt:lpstr>Wind</vt:lpstr>
      <vt:lpstr>Nuclear</vt:lpstr>
      <vt:lpstr>PowerPoint Presentation</vt:lpstr>
      <vt:lpstr>PowerPoint Presentation</vt:lpstr>
      <vt:lpstr>Campaign</vt:lpstr>
      <vt:lpstr>Letter to the Public</vt:lpstr>
      <vt:lpstr>Custom Show 1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Effects on Lithosphere</dc:title>
  <dc:creator>McCawley, Jaclyn</dc:creator>
  <cp:lastModifiedBy>Jaclyn McCawley</cp:lastModifiedBy>
  <cp:revision>12</cp:revision>
  <cp:lastPrinted>2018-12-17T16:15:26Z</cp:lastPrinted>
  <dcterms:created xsi:type="dcterms:W3CDTF">2014-01-07T16:41:22Z</dcterms:created>
  <dcterms:modified xsi:type="dcterms:W3CDTF">2018-12-17T16:21:28Z</dcterms:modified>
</cp:coreProperties>
</file>