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C69D-5013-4079-9C1F-E2543A310CB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5B5-A165-4236-B42C-1AFE419D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1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C69D-5013-4079-9C1F-E2543A310CB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5B5-A165-4236-B42C-1AFE419D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6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C69D-5013-4079-9C1F-E2543A310CB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5B5-A165-4236-B42C-1AFE419D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C69D-5013-4079-9C1F-E2543A310CB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5B5-A165-4236-B42C-1AFE419D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7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C69D-5013-4079-9C1F-E2543A310CB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5B5-A165-4236-B42C-1AFE419D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6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C69D-5013-4079-9C1F-E2543A310CB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5B5-A165-4236-B42C-1AFE419D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6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C69D-5013-4079-9C1F-E2543A310CB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5B5-A165-4236-B42C-1AFE419D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C69D-5013-4079-9C1F-E2543A310CB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5B5-A165-4236-B42C-1AFE419D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C69D-5013-4079-9C1F-E2543A310CB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5B5-A165-4236-B42C-1AFE419D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1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C69D-5013-4079-9C1F-E2543A310CB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5B5-A165-4236-B42C-1AFE419D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1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C69D-5013-4079-9C1F-E2543A310CB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5B5-A165-4236-B42C-1AFE419D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5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BC69D-5013-4079-9C1F-E2543A310CB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C5B5-A165-4236-B42C-1AFE419D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8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mp.com/massivelandslide/" TargetMode="External"/><Relationship Id="rId2" Type="http://schemas.openxmlformats.org/officeDocument/2006/relationships/hyperlink" Target="http://www.youtube.com/watch?v=kznwnpNTB6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F3ncFY_sY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yTTrj4wKMU" TargetMode="External"/><Relationship Id="rId2" Type="http://schemas.openxmlformats.org/officeDocument/2006/relationships/hyperlink" Target="https://www.youtube.com/watch?v=TRDpTEjumd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Father of Tectonics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Alfred Wegener</a:t>
            </a:r>
          </a:p>
          <a:p>
            <a:pPr lvl="1"/>
            <a:r>
              <a:rPr lang="en-US" dirty="0"/>
              <a:t>German scientist</a:t>
            </a:r>
          </a:p>
          <a:p>
            <a:pPr lvl="1"/>
            <a:r>
              <a:rPr lang="en-US" dirty="0"/>
              <a:t>Proposed theory of continental drift and tectonics</a:t>
            </a:r>
          </a:p>
        </p:txBody>
      </p:sp>
      <p:sp>
        <p:nvSpPr>
          <p:cNvPr id="6" name="AutoShape 2" descr="data:image/jpeg;base64,/9j/4AAQSkZJRgABAQAAAQABAAD/2wCEAAkGBhQSERQUExQVFBUVGBoYGBcYFxcUHBoXFxccFxcXFxwXHCYeGhwjGRcXHy8gJCcpLCwsHB4xNTAqNSYrLCkBCQoKBQUFDQUFDSkYEhgpKSkpKSkpKSkpKSkpKSkpKSkpKSkpKSkpKSkpKSkpKSkpKSkpKSkpKSkpKSkpKSkpKf/AABEIAPkAygMBIgACEQEDEQH/xAAcAAABBAMBAAAAAAAAAAAAAAACAQMEBQAGBwj/xAA+EAABAwICBwYDBgUFAAMAAAABAAIRAyEEMQUGEkFRYXEHIoGRsfATMqFCUmLB0eEjM3KC8RQVJFOSQ0Si/8QAFAEBAAAAAAAAAAAAAAAAAAAAAP/EABQRAQAAAAAAAAAAAAAAAAAAAAD/2gAMAwEAAhEDEQA/AO0uQFE7ehQJCUhJKwoEKxYUkoFlZKRYgJKAhlK+oGgucQ1rRJJMAAZkk5BA4AhqVA0S4hoG8kAeZXK9cO3GnT2qeBaKrv8AucDsD+lubupgdVyHTWsWIxb9vEVX1T+I2H9LR3WjoEHpbH6+4CiYqYuiDwafiHx+GDCBvaJo4x/zKF+Lo9RZeXWuvvjkjDuZjn7ug9VU9bsE6IxeGM5fxqd/Mq1pvDgC0hwORBBB6ELx9t+79Vb6B1wxWCdNCs5g3tzYf6mu7p9UHquEi55qX2yUMUG08Vs4et96f4bjlYn5CTuNua6ESgRFKElJKAykQyslASVCCllAoKIJsIpQITdIldmkQIllJCyEGEoQVhSgIMKQFZCUBANas1jXPe4Na0FznOIAAGZJOQXnztN7SX46oaNFxbhWmwy+KQfneOE/K05Zm+Vj2tdof+pe7B0TFCm6HuB/mPbu/oacuJE8FUakaofHdt1GksaJAyk8+SCg0PqvWr3a0xa5yv6rbKHZ0+IA7/OL810bD4e0AQ0WiBFrKbRpTv8AfsoOPY/UbEUpLqbS08LR6nyVXi9W3MF+ANryNxHFd9fzE+SiYnRdF/zNaCDIJG9B52qYIgkC8Z5pksI9++C73j9S8PUl0Q7cYEjlIhahjezyptXAcOIEHOBlY7s4QcyY07l0zst7Sn0HswuIcXUHkNY43NNzjYT9yd27dwVDjdSarT3WHdcj3Hmn6WqLgBtgXz5oPReykhcc1Z12xGjXtpYourYNxhr7udSnKDmWj7p8OB7DRqh7WuaQ5rgCCDIINwQeiBSEoCxYgxKkWAoFSwkCNADkiV+ZQkoMKSUqRBiwlIlQKFTa6aSNDAYmoDskU3Bp/E7uNjnLlcrU+1Gnt6OqMmNpzN05OBsPBB580ZgBVqNbBN+MeZ3Rmu44HC/CoMaABAA4za5MXWram9nuxNWq5rogtaJzInvEixHitvq1IAHlE7jlfMICFc5DcdxgG3RIHVCbBoHG5jlbqm8HSdtXIAGe71VgaTTz6T+sckDLWVLyRwAjO+7cjdtDNog9em9DUoMiCw3/AAg/mm3sDcnERuMx5Hd0QJWqljpJzv4JnGaSiPLd9UmMrE93Z/ua4G28Cfd1AxDiDHwyfxEgX80D+Jx0xYC03PrfiZ/RVFfSAJIjpl6eKmYph2e9TED8QJ6ZAwqLGhkkwWkneCBPUSNyCQ5zXNIeA5jhBBHn9fL0tOzLWR2HrnR1Z0sMnDvPO+xPMXHMEbwtdFSwvI4zx9lVOni5vwMQ2zqbhBFjbvDK+fqg9EFKmcHi21abKjTLajWvBHBwn806gxKklZKAgUUoAilAjwhRPQoBlKkSIFBShClQEFpPadWcKTGgkWc6JO6BuW7Armfabii7EhjnAU6dKTHzFziXdPstzQS9Uq21Qg1HPJuZGW626IG/cEuMxLBbacbkfX6/4VPq7ph3wGtbtbbzf8Ivc/S37KzxNANbBEtsbTmD+nPj1QWWAgtBsTz98E84PH3SOZJ/JRMDSIDXCAN85RaI+qtMG5jhIdPj+W5BDqV3/h37nZ+OaiYjH1A35WHdBn6eqvsQGbN3NEcSFT4jBB4gGZiOHLJA1QcYB2G53cCfpIQY2vH2RA/HP7BHh/ma0G7Bczy3+iebgSZiNkk9J6fXwQa/pHSDiYLAOEET0tysqTFYwzcO6Z/UXW5YrRAbJsTxiYkrW8XgYJgb7fnaZQVnxBFm552tyhBjMIKtJrDmbDZ3HjHX1TjqcHZO/rx3cOvEoi07QMxsyZ57p8UHU9Q2kaOwwJkhkeAcQB4C3gr2FW6sUtnB4cRH8Nv1EqzQIQlSErAgIIkARwgR5ugKN2aEhAKWEhWFBiyFgCWUAV8Qym3ae5rWje4wPquS696RFXHOFIteNhgD2j4gBLbiRIByUjXfaxelm0S53wsNSa/ZBIBe852Od2ieUKz0tqxT+DU7mzWa3MWDxmQecA3QUOq9YbeySbNG+bkxcXgkCfELYNIEQSTYDp7zWoap1yXVHgRcBtoy9bnM/urvGaYYGd6BtA7gYneRnmOH0Qa/p7H4mpFNjmtaeG4czuv0Oa0XEaQqtJaKjjGcE+K2bSjauJJp4Rj9iRtPd3ZJtYZxdSa2ovwcPtODnuqNABc80msqbRaSdj5h3mETPymc0Gl09I1HG9QjxPsLoWqekcQCNqsHMi28zN5zNh+S1/H6t0mMp/Cq7VTaIcxwJgW2XNcBIkzY7iN9lfal6FqNqbdQAMcQO6RD+LhFomxyvI3IN00dif5tV0NDvlkfZEyeOZPkortb20qTznDjA5ACc+c9PS31hLG4Z0RlA8pA+i4pjq9Ss/4bB8oJJJgAbyeSCz032g4iq52z3ByJ+vHNVlLW2uPmM9ZlMYXVx7+9Bc0z3y5tNlonv1CAY2hcIH4Xu7TWuDDEbYBBkSO+MieYCDbNCafp1jDrP3E5G/rkp2LMAm9pGfHP6H6LSMBhyTtNJsct4I3LccVU7rLC7m38b3G79kHaNFUdihRbns02DyaApUqPga7HMAY9r9kBp2XB0EAZwTBTyAlgSBK0oCBSpAiQY7NASicM0hCBFkpShIQYXJJWFZCDmekaZbpquCAPiUqZBMmzSJP0yUl2uLcViTRpU3bIpFz6h42AEK61r0ePjUqws4BzZtcEEXndcLWezukz/RVjH8XbcKloI2JAb4Ai3NBFwNBrZAH3p33Jm/jvVq3RAqMvGVgbewqHCNG0QSSCbe/NbTgcQRERz6bt6BjR+inNsJYBlAvHQ7s7mekLNJaPrPETSeOD2kEj+0n6AK/DQQb3/ZMFrt8jd06RdBznE6k131AWlgAz2docOK3DD0XNDGG+yS5zoFz+pi/6q+piJM++fNVj6/eJvz8Mv09lAms9IGg6cyOi4xjcHFRwIMGxA4jjyyK6trHjpptgzuI/cdFpGJpNfN77t0749EDWD0gS0MeXNDBDBU2qgA2dkCHWiPogrNqPZ8EvaWGTsg+A5mIy3KTSw2ZtYTxy8M/e9TKWjwTsgC4uRlxvuPWyDWMFSdQfFnNdkfT3yV7pVj3UQRIkxcRYj9QE5i9FwQT3iIvlI588p6eCDTNTYw7Sby5gy4zc87fVBa9h1acVigJ2fhNjhZ9j6rsUrk/YXoxw/wBVXIhjiKbSd5B2neQLfNdWlAUpQUIRhAQSoQl2kCuF0JRPzKbJQKSklIUm0gWVhQkokFRrLTBpsJ3PA/8AQI9YVMMAAdr7UESDs7QcIggeF/2W04/D/EpubvIseYuPrC0g6QZRJ+ISHNsGG5LriwzJMwIzQay+mQ6QbA8CN9/0W04Z5LQYG4ZzyWt1L7RILTJkFpBBzvzCvdF1O4DJ6z6+aC6oVoYM/WFJDwRM5eHJVtN5PMeXjz3INIYwNEC5F7T4ckDz9MsDi0ODjG6enlO9MUKT3vDNmJueg3Kiq6Er/CqVKX86JaCOc23Tv69VB1craQpvFZ9RtWmJFQFuxUpH8QIBLcuPhCC61k0YWgyPqQtJxDoOyRGyYPPeD0yW06e18omm9pdtHM3nwHEytBr66uqtqNcxrWkd0j5p3TfjCC6p1ohmbQL7rzkrTCVQO8YM8Tbz81r+j6xNNrjYkdepU12OAydPIifDOwQSsZpGSdmTwt6HfkVR604wOZSpD5idqIy3D6z7CkVHk8QBzTb8IKuKo04u99NgPV/6EoO46uaIbhcJRotHyME83m7yeriVYI3oSEBAJQhhEgVEEIRIMdmUBRON0CBCUiUhIECrFgWEIMhC7DtJBLQSMiQCR0O5GEQQcy1ko7GMrA5SH5/fAPhvT2jMjwBNpnPig7Sjs4ppGZpCR0cYKgaFx48xMx5oL7FYttOltTMAkZjK5lRNHYeSHuEzxtHD3lkoem3g0cpAe0npORIy3qtxOsFZ0NpUKzot3CBG6ZJ4IOgUHjdBCh4vFtphz3GNkX5jhbctGGujKLoq0sSxzcw4Cd2fLf8A5WaS17wmIY5kVW7VtotkdIbeCgp9NapAsZimO/mFzi05NkyD5KvwOh2SC4bR8+gW16xaWwjcO2gys3bttDrfPIKiwr2jKo09CLFA7VIYMvKMrfnKZJGfkPpdFVqC4B4+IPspjCjZZM5/43IHaOHdUe2nTaXPJDWtGZJyEzYfuth1A1HxZxgqYmk6kyjUL+/9pw+UN4iYMi1lN7J9EB9epXI/lABtrbb5k9Q0H/0uqkoEKwJIWQgIJYQpZQKESQIoQC7NCidmhKAVkLFgQKEsrAsQYoGsOm2YTDVa7yIptJAP2nGzGjmXQFPMAEkwBck2AA3k7l5+7T9fzjq3wqJjDUnHZj/5HC3xDyz2RwM77BvmmKBrswz6kue7DU3l1my4yXZD8W5UVXR5w7w5p7jjOeR3jxG5bBgp/wBr0dibubRphtWN1Jw2XO6McxpP4dpS8Tg2V2PZHOc+YI5cwg17E4lpBbdwc2W77WEZjJDo7ShZAEwCNokbj+6rBidh5o1M2GWOHK353HFWdCj8Zv8ADcHX5h1gZF+fPcgva9ClUiYJvDhmOh4cj+6pNKatYV8OqM2XEwXUzseZBsRKebQeG7JaOZvOcEe+Cq8fqrUdLh8R0DaDR8snJBB0rqVg2DuOqvJO94j6KmoasUpuDwsSR1zvN1K/26tSI+I4iNwA328ljtIwfzz8p8EEX/bQxwEmIsJJvwPBP4mn8rGNLnHZEZkk2EcboK9Un5QROZiLc4XQOyzVUH/m1RJktpA8rOqZZzIHjyQbfqfq9/o8K2mfnPeqEffO4cgAG+CuURQICQogsIQJKIJEiAgnNpNBHKBHISjchIQCsASwlAQJCxzg0EkgAZkmAOpOS0PX3tXpYEuo0AK2IFjJ7lMx9uLud+EeJC4pp7WzF4wziKz3jcydlgnKGDu/SUHR+1PtQbUY7CYN2011q1UZEb6bDvB3u35DeuSJALe/e9KMkHeuxXTIrYB1A3dQeRGc06kub1E7Y8k9pXRNXAHaoNNTCEkljQXOoTc7IF3Urkxm3plyTs81o/0GMZUdPw3dyqBeWE5xxaYd4Eb16UpVmva1zCHNcAWuBkEESCDwhByPWPDNr0viUhleRzFzY71U6D0yGuBsCDcWnPMX5Lp2nNSKdUmpQPwKpMkt+R9577RvP3hfqtC01qg4OJqsNB4P8wd5jh+Ei3gYPJBtmj8Y15+K0A/ebMxv2gOBzyVhVx1IiQRkLgjLdO/euYuoVsOQQ4mBJLTuBNvp9UDNeGsaQANrIiA08T9fRBsemaRAdYEu8t89LLValZojujPK9ufom9Ia+tc0AMiJkkjM+qq8K7E4+oGUWzJA2sgOZMZ3QT9H0nYvEsoUhL3m54M+088AB+XFdtGmMLgGUaFWsyjLdmntmAQyAe8bC53lV2pOpVPR9GBD6z/nqRc8hwAnJc17a9Jh+NZRGVCmJ/qeds//AJ2EHdqbw4BzSHNNwQQQRxBGawheXtWtdsVgXA0KpDd9N3eYRzaTbqIPNd11K7SsPpABkiliIvSJ+biaZPzDlmPqg21IlLUoQIkRIUChEkal2UCkISFr+tfaHhMBIqP26v8A1U4c/wDuvDB1PgVx7WztdxeLDmU/+PRd9lhlxH4qlj4NgdUHXtMdoWAwri2riGbYzYyajgeB2AQDyK0PW3txa6maeBa8Odb4zwBs/wBDbyeZy4LkH+UAKAqtQkkmSSZJJmSbyVjB6pJRsGaBSLb1m1CMCQgcfogSV2fsU1w22HBVT3mS6iTvZ9qmOh7wHAnguLh11L0XpB+HrMq0jD6bg4G4uOPI5HlKD1iUL2gggiRwN1A1e04zGYaliKeTxJH3XCzmnmDIU8lBQ6Q1Mw9W7QaTuLIif6SI8oXOda+ybFSXUPh1gTa4puud82MdV2QLWaOtzKuMxOHp1abalHZY1rzm7Oo+JBdBIZAObTxQaPq72Hta4OxtUOJNqNOYMX7zzfwAHVdN0boOjh2htKm1gGQaITekRUcP4b2U8g+uY7oFyGA2LjO+w3zkjwusuFqVvgMxFJ9WCdhr2uJAzytO+M4vkgnPqNY1z3mGtBcTwAEk+Ury1pjSbsTiK1d2dV7n9ATYeDYHgu69rusIw2j30wYqYj+E0b9k3qH/AM2/uC8/AR4oGnneso1XNMtJBBzBI8QRkjhNlB0fVvtnxVABtcDEsEXcdmoB/WB3v7geq6HoTtfwGIgOe7DvO6qIHg9st84XndYSg9eUqjXNDmkOabgggg9CLFLC8q6H1hxOFdOHrVKXJrjsnq0y0+IW+aI7dMSwAYilSrAfaE0nHylv0CDtwCLwWmau9rOBxRDS44eocm1YAJO5rx3T4wt1DUHkvHOl79523cZuTmopapOOHfqH8bvUphkb0DRCEtUgs4ZJp7UAQjAssDUQNkBNdCQn39UQZKDZugGiZz9yieP1S7Gf+Vht78EHRuxjW74Nd2EqGKdc/wAOd1XKP7hbqG8V27ZXkilVLHBzTDmuBBG4gyCPG69Oamaytx2Ep1hZ3y1G/dqN+YdDmORCCz0npBuHoVaz/lpMc8/2tJjxiF5Sx5e+o99UHbc4vdO8vO0T5krvHbTpsUdH/B2odiHhsfgaQ956WaP7lw1tMkATlYD6keqCK5x2dnads72ydmemScwWMNKoypTlr6bg5pn7TTINkVTDEGOSA0rFB0LtxxhqY6iz/roNMfiqOLj9A3yWgbgtt170kzFVMNiWuBNXDUg9s/K+mXMeDwuPcrVns9lAACAtT2yFjmhAxsrNlONasay6AAE4aSNtLl6e9yN7b/5QRjZWlPSdcAAVqoAEAB7gAOAuq5lypO0eHogDEnvO5udHmolQxZScZZ7/AOo/QqM4SLXQPUSDPvwWPp2zUVlWCpHxOvqgbndvStdZA6UJeglU3LH5gpui+b/ROkyeCAQ+SVj2T5LJkwBxSudc5e+Hvcga2fJXmqGulfRz3uo7Ja8AOa+S2R8rjskGRe/AlUpOSzZtxQd70f2esxR/1GkKgxdSoyBsktpMY67RSAvz2pXMNc9Samjqwae/Ref4VTjH2H8HgeBzG8DbuxbXX/6FZ3F1Anhm6l6uH9w4LpmseiKeJwtWlVA2SwkE/ZcAS14O4tN5QecW4YO7xsA25G+Dz4k+qq8W7MCw3eHFXWEO1T+ZtswXASB/kqmxESbz5fkgGg2ycJSMd3f1CJvmgEpCyR798USRts/VAkJHPySyBMhAx0mbn6oJJI92Q4l/n6JQT+f5JnEmxQZRBjmVOB5e/NQ6Nm+/e5SfiN4fRBFxd3PPMz5ph2XVP40S5x4k+qhuJCAXs9U5ScN3spoPm2/3dDTN0Eit1TDk++I9lRyUBsJtHFSXHeVEpqWwyL3KBaZ57j6fui2PXf8AklDoPG37/qs2h799EDbW3ujFMnz9+qR2fvipDCeM8evVAy17qb21GOIcwhzXDcQZBHiAuh609sjsTgm0KTNirVZGIfkBuc2nf7XHcDHNaGWSCIPKFDiH9NyCzo4MFsxMb/DL6SFHxhh2zAAAjIC/OEo0gRwHIT4lRn1JcTlPNA4/IeHog8fYRVHTb39ULnIFI3+X5oi6UNoCQEIBqElOMak98eZQtfHT0QSWsyTGIZY++f6J5r7e7oMXUkDkOqBG2EDMp/4I5e/BQ6RjP3dTA/l9UDNc3PieO+6iVWWNvf6p+q8EmOKaQRCspHvD805WpplmaCSTZMO9fzUohR6lkBHknab+nvimgZAWMcglgpW5z768E1SeIPvxRiBkfeaAieP0mE42qQCLybeWSjB8WRtqm1+fmgn7XGOn7xlyUTF0rbkrK2+598E494I423oIDXIt/LcmhnCfBvPVAROcrJQuSoE5oySkaEm0gVpSbe7NCCiQHTfDo/VLiDIzumHVe90SVHoHKQk5WHuyshSHv/CrqFRSxiDxKCBX+Y9U1JCJvzHq5Yfy/NA258puN6OpuTZ3dEEym23VMVWZ9VJG7omKu73vQNsMFOVOSZ4+96dPyeH5oMBRNKbCJ3zeSAwiNVMsyHgsZkOv5lA6KninxWkcOf1/VRt4R0t3h6lA3VN05TAMz79wmq/vyTtLIoDecjxv4/5RJHbvfBBw97kDw3Qm3N8Pdkr/AJvL1RfogbKTa5+5Tjffkm6mfh+SAWXMoagWUsj4eiXEbvBATbCE+2Yz+iZOYUpuS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hQSERQUExQVFBUVGBoYGBcYFxcUHBoXFxccFxcXFxwXHCYeGhwjGRcXHy8gJCcpLCwsHB4xNTAqNSYrLCkBCQoKBQUFDQUFDSkYEhgpKSkpKSkpKSkpKSkpKSkpKSkpKSkpKSkpKSkpKSkpKSkpKSkpKSkpKSkpKSkpKSkpKf/AABEIAPkAygMBIgACEQEDEQH/xAAcAAABBAMBAAAAAAAAAAAAAAACAQMEBQAGBwj/xAA+EAABAwICBwYDBgUFAAMAAAABAAIRAyEEMQUGEkFRYXEHIoGRsfATMqFCUmLB0eEjM3KC8RQVJFOSQ0Si/8QAFAEBAAAAAAAAAAAAAAAAAAAAAP/EABQRAQAAAAAAAAAAAAAAAAAAAAD/2gAMAwEAAhEDEQA/AO0uQFE7ehQJCUhJKwoEKxYUkoFlZKRYgJKAhlK+oGgucQ1rRJJMAAZkk5BA4AhqVA0S4hoG8kAeZXK9cO3GnT2qeBaKrv8AucDsD+lubupgdVyHTWsWIxb9vEVX1T+I2H9LR3WjoEHpbH6+4CiYqYuiDwafiHx+GDCBvaJo4x/zKF+Lo9RZeXWuvvjkjDuZjn7ug9VU9bsE6IxeGM5fxqd/Mq1pvDgC0hwORBBB6ELx9t+79Vb6B1wxWCdNCs5g3tzYf6mu7p9UHquEi55qX2yUMUG08Vs4et96f4bjlYn5CTuNua6ESgRFKElJKAykQyslASVCCllAoKIJsIpQITdIldmkQIllJCyEGEoQVhSgIMKQFZCUBANas1jXPe4Na0FznOIAAGZJOQXnztN7SX46oaNFxbhWmwy+KQfneOE/K05Zm+Vj2tdof+pe7B0TFCm6HuB/mPbu/oacuJE8FUakaofHdt1GksaJAyk8+SCg0PqvWr3a0xa5yv6rbKHZ0+IA7/OL810bD4e0AQ0WiBFrKbRpTv8AfsoOPY/UbEUpLqbS08LR6nyVXi9W3MF+ANryNxHFd9fzE+SiYnRdF/zNaCDIJG9B52qYIgkC8Z5pksI9++C73j9S8PUl0Q7cYEjlIhahjezyptXAcOIEHOBlY7s4QcyY07l0zst7Sn0HswuIcXUHkNY43NNzjYT9yd27dwVDjdSarT3WHdcj3Hmn6WqLgBtgXz5oPReykhcc1Z12xGjXtpYourYNxhr7udSnKDmWj7p8OB7DRqh7WuaQ5rgCCDIINwQeiBSEoCxYgxKkWAoFSwkCNADkiV+ZQkoMKSUqRBiwlIlQKFTa6aSNDAYmoDskU3Bp/E7uNjnLlcrU+1Gnt6OqMmNpzN05OBsPBB580ZgBVqNbBN+MeZ3Rmu44HC/CoMaABAA4za5MXWram9nuxNWq5rogtaJzInvEixHitvq1IAHlE7jlfMICFc5DcdxgG3RIHVCbBoHG5jlbqm8HSdtXIAGe71VgaTTz6T+sckDLWVLyRwAjO+7cjdtDNog9em9DUoMiCw3/AAg/mm3sDcnERuMx5Hd0QJWqljpJzv4JnGaSiPLd9UmMrE93Z/ua4G28Cfd1AxDiDHwyfxEgX80D+Jx0xYC03PrfiZ/RVFfSAJIjpl6eKmYph2e9TED8QJ6ZAwqLGhkkwWkneCBPUSNyCQ5zXNIeA5jhBBHn9fL0tOzLWR2HrnR1Z0sMnDvPO+xPMXHMEbwtdFSwvI4zx9lVOni5vwMQ2zqbhBFjbvDK+fqg9EFKmcHi21abKjTLajWvBHBwn806gxKklZKAgUUoAilAjwhRPQoBlKkSIFBShClQEFpPadWcKTGgkWc6JO6BuW7Armfabii7EhjnAU6dKTHzFziXdPstzQS9Uq21Qg1HPJuZGW626IG/cEuMxLBbacbkfX6/4VPq7ph3wGtbtbbzf8Ivc/S37KzxNANbBEtsbTmD+nPj1QWWAgtBsTz98E84PH3SOZJ/JRMDSIDXCAN85RaI+qtMG5jhIdPj+W5BDqV3/h37nZ+OaiYjH1A35WHdBn6eqvsQGbN3NEcSFT4jBB4gGZiOHLJA1QcYB2G53cCfpIQY2vH2RA/HP7BHh/ma0G7Bczy3+iebgSZiNkk9J6fXwQa/pHSDiYLAOEET0tysqTFYwzcO6Z/UXW5YrRAbJsTxiYkrW8XgYJgb7fnaZQVnxBFm552tyhBjMIKtJrDmbDZ3HjHX1TjqcHZO/rx3cOvEoi07QMxsyZ57p8UHU9Q2kaOwwJkhkeAcQB4C3gr2FW6sUtnB4cRH8Nv1EqzQIQlSErAgIIkARwgR5ugKN2aEhAKWEhWFBiyFgCWUAV8Qym3ae5rWje4wPquS696RFXHOFIteNhgD2j4gBLbiRIByUjXfaxelm0S53wsNSa/ZBIBe852Od2ieUKz0tqxT+DU7mzWa3MWDxmQecA3QUOq9YbeySbNG+bkxcXgkCfELYNIEQSTYDp7zWoap1yXVHgRcBtoy9bnM/urvGaYYGd6BtA7gYneRnmOH0Qa/p7H4mpFNjmtaeG4czuv0Oa0XEaQqtJaKjjGcE+K2bSjauJJp4Rj9iRtPd3ZJtYZxdSa2ovwcPtODnuqNABc80msqbRaSdj5h3mETPymc0Gl09I1HG9QjxPsLoWqekcQCNqsHMi28zN5zNh+S1/H6t0mMp/Cq7VTaIcxwJgW2XNcBIkzY7iN9lfal6FqNqbdQAMcQO6RD+LhFomxyvI3IN00dif5tV0NDvlkfZEyeOZPkortb20qTznDjA5ACc+c9PS31hLG4Z0RlA8pA+i4pjq9Ss/4bB8oJJJgAbyeSCz032g4iq52z3ByJ+vHNVlLW2uPmM9ZlMYXVx7+9Bc0z3y5tNlonv1CAY2hcIH4Xu7TWuDDEbYBBkSO+MieYCDbNCafp1jDrP3E5G/rkp2LMAm9pGfHP6H6LSMBhyTtNJsct4I3LccVU7rLC7m38b3G79kHaNFUdihRbns02DyaApUqPga7HMAY9r9kBp2XB0EAZwTBTyAlgSBK0oCBSpAiQY7NASicM0hCBFkpShIQYXJJWFZCDmekaZbpquCAPiUqZBMmzSJP0yUl2uLcViTRpU3bIpFz6h42AEK61r0ePjUqws4BzZtcEEXndcLWezukz/RVjH8XbcKloI2JAb4Ai3NBFwNBrZAH3p33Jm/jvVq3RAqMvGVgbewqHCNG0QSSCbe/NbTgcQRERz6bt6BjR+inNsJYBlAvHQ7s7mekLNJaPrPETSeOD2kEj+0n6AK/DQQb3/ZMFrt8jd06RdBznE6k131AWlgAz2docOK3DD0XNDGG+yS5zoFz+pi/6q+piJM++fNVj6/eJvz8Mv09lAms9IGg6cyOi4xjcHFRwIMGxA4jjyyK6trHjpptgzuI/cdFpGJpNfN77t0749EDWD0gS0MeXNDBDBU2qgA2dkCHWiPogrNqPZ8EvaWGTsg+A5mIy3KTSw2ZtYTxy8M/e9TKWjwTsgC4uRlxvuPWyDWMFSdQfFnNdkfT3yV7pVj3UQRIkxcRYj9QE5i9FwQT3iIvlI588p6eCDTNTYw7Sby5gy4zc87fVBa9h1acVigJ2fhNjhZ9j6rsUrk/YXoxw/wBVXIhjiKbSd5B2neQLfNdWlAUpQUIRhAQSoQl2kCuF0JRPzKbJQKSklIUm0gWVhQkokFRrLTBpsJ3PA/8AQI9YVMMAAdr7UESDs7QcIggeF/2W04/D/EpubvIseYuPrC0g6QZRJ+ISHNsGG5LriwzJMwIzQay+mQ6QbA8CN9/0W04Z5LQYG4ZzyWt1L7RILTJkFpBBzvzCvdF1O4DJ6z6+aC6oVoYM/WFJDwRM5eHJVtN5PMeXjz3INIYwNEC5F7T4ckDz9MsDi0ODjG6enlO9MUKT3vDNmJueg3Kiq6Er/CqVKX86JaCOc23Tv69VB1craQpvFZ9RtWmJFQFuxUpH8QIBLcuPhCC61k0YWgyPqQtJxDoOyRGyYPPeD0yW06e18omm9pdtHM3nwHEytBr66uqtqNcxrWkd0j5p3TfjCC6p1ohmbQL7rzkrTCVQO8YM8Tbz81r+j6xNNrjYkdepU12OAydPIifDOwQSsZpGSdmTwt6HfkVR604wOZSpD5idqIy3D6z7CkVHk8QBzTb8IKuKo04u99NgPV/6EoO46uaIbhcJRotHyME83m7yeriVYI3oSEBAJQhhEgVEEIRIMdmUBRON0CBCUiUhIECrFgWEIMhC7DtJBLQSMiQCR0O5GEQQcy1ko7GMrA5SH5/fAPhvT2jMjwBNpnPig7Sjs4ppGZpCR0cYKgaFx48xMx5oL7FYttOltTMAkZjK5lRNHYeSHuEzxtHD3lkoem3g0cpAe0npORIy3qtxOsFZ0NpUKzot3CBG6ZJ4IOgUHjdBCh4vFtphz3GNkX5jhbctGGujKLoq0sSxzcw4Cd2fLf8A5WaS17wmIY5kVW7VtotkdIbeCgp9NapAsZimO/mFzi05NkyD5KvwOh2SC4bR8+gW16xaWwjcO2gys3bttDrfPIKiwr2jKo09CLFA7VIYMvKMrfnKZJGfkPpdFVqC4B4+IPspjCjZZM5/43IHaOHdUe2nTaXPJDWtGZJyEzYfuth1A1HxZxgqYmk6kyjUL+/9pw+UN4iYMi1lN7J9EB9epXI/lABtrbb5k9Q0H/0uqkoEKwJIWQgIJYQpZQKESQIoQC7NCidmhKAVkLFgQKEsrAsQYoGsOm2YTDVa7yIptJAP2nGzGjmXQFPMAEkwBck2AA3k7l5+7T9fzjq3wqJjDUnHZj/5HC3xDyz2RwM77BvmmKBrswz6kue7DU3l1my4yXZD8W5UVXR5w7w5p7jjOeR3jxG5bBgp/wBr0dibubRphtWN1Jw2XO6McxpP4dpS8Tg2V2PZHOc+YI5cwg17E4lpBbdwc2W77WEZjJDo7ShZAEwCNokbj+6rBidh5o1M2GWOHK353HFWdCj8Zv8ADcHX5h1gZF+fPcgva9ClUiYJvDhmOh4cj+6pNKatYV8OqM2XEwXUzseZBsRKebQeG7JaOZvOcEe+Cq8fqrUdLh8R0DaDR8snJBB0rqVg2DuOqvJO94j6KmoasUpuDwsSR1zvN1K/26tSI+I4iNwA328ljtIwfzz8p8EEX/bQxwEmIsJJvwPBP4mn8rGNLnHZEZkk2EcboK9Un5QROZiLc4XQOyzVUH/m1RJktpA8rOqZZzIHjyQbfqfq9/o8K2mfnPeqEffO4cgAG+CuURQICQogsIQJKIJEiAgnNpNBHKBHISjchIQCsASwlAQJCxzg0EkgAZkmAOpOS0PX3tXpYEuo0AK2IFjJ7lMx9uLud+EeJC4pp7WzF4wziKz3jcydlgnKGDu/SUHR+1PtQbUY7CYN2011q1UZEb6bDvB3u35DeuSJALe/e9KMkHeuxXTIrYB1A3dQeRGc06kub1E7Y8k9pXRNXAHaoNNTCEkljQXOoTc7IF3Urkxm3plyTs81o/0GMZUdPw3dyqBeWE5xxaYd4Eb16UpVmva1zCHNcAWuBkEESCDwhByPWPDNr0viUhleRzFzY71U6D0yGuBsCDcWnPMX5Lp2nNSKdUmpQPwKpMkt+R9577RvP3hfqtC01qg4OJqsNB4P8wd5jh+Ei3gYPJBtmj8Y15+K0A/ebMxv2gOBzyVhVx1IiQRkLgjLdO/euYuoVsOQQ4mBJLTuBNvp9UDNeGsaQANrIiA08T9fRBsemaRAdYEu8t89LLValZojujPK9ufom9Ia+tc0AMiJkkjM+qq8K7E4+oGUWzJA2sgOZMZ3QT9H0nYvEsoUhL3m54M+088AB+XFdtGmMLgGUaFWsyjLdmntmAQyAe8bC53lV2pOpVPR9GBD6z/nqRc8hwAnJc17a9Jh+NZRGVCmJ/qeds//AJ2EHdqbw4BzSHNNwQQQRxBGawheXtWtdsVgXA0KpDd9N3eYRzaTbqIPNd11K7SsPpABkiliIvSJ+biaZPzDlmPqg21IlLUoQIkRIUChEkal2UCkISFr+tfaHhMBIqP26v8A1U4c/wDuvDB1PgVx7WztdxeLDmU/+PRd9lhlxH4qlj4NgdUHXtMdoWAwri2riGbYzYyajgeB2AQDyK0PW3txa6maeBa8Odb4zwBs/wBDbyeZy4LkH+UAKAqtQkkmSSZJJmSbyVjB6pJRsGaBSLb1m1CMCQgcfogSV2fsU1w22HBVT3mS6iTvZ9qmOh7wHAnguLh11L0XpB+HrMq0jD6bg4G4uOPI5HlKD1iUL2gggiRwN1A1e04zGYaliKeTxJH3XCzmnmDIU8lBQ6Q1Mw9W7QaTuLIif6SI8oXOda+ybFSXUPh1gTa4puud82MdV2QLWaOtzKuMxOHp1abalHZY1rzm7Oo+JBdBIZAObTxQaPq72Hta4OxtUOJNqNOYMX7zzfwAHVdN0boOjh2htKm1gGQaITekRUcP4b2U8g+uY7oFyGA2LjO+w3zkjwusuFqVvgMxFJ9WCdhr2uJAzytO+M4vkgnPqNY1z3mGtBcTwAEk+Ury1pjSbsTiK1d2dV7n9ATYeDYHgu69rusIw2j30wYqYj+E0b9k3qH/AM2/uC8/AR4oGnneso1XNMtJBBzBI8QRkjhNlB0fVvtnxVABtcDEsEXcdmoB/WB3v7geq6HoTtfwGIgOe7DvO6qIHg9st84XndYSg9eUqjXNDmkOabgggg9CLFLC8q6H1hxOFdOHrVKXJrjsnq0y0+IW+aI7dMSwAYilSrAfaE0nHylv0CDtwCLwWmau9rOBxRDS44eocm1YAJO5rx3T4wt1DUHkvHOl79523cZuTmopapOOHfqH8bvUphkb0DRCEtUgs4ZJp7UAQjAssDUQNkBNdCQn39UQZKDZugGiZz9yieP1S7Gf+Vht78EHRuxjW74Nd2EqGKdc/wAOd1XKP7hbqG8V27ZXkilVLHBzTDmuBBG4gyCPG69Oamaytx2Ep1hZ3y1G/dqN+YdDmORCCz0npBuHoVaz/lpMc8/2tJjxiF5Sx5e+o99UHbc4vdO8vO0T5krvHbTpsUdH/B2odiHhsfgaQ956WaP7lw1tMkATlYD6keqCK5x2dnads72ydmemScwWMNKoypTlr6bg5pn7TTINkVTDEGOSA0rFB0LtxxhqY6iz/roNMfiqOLj9A3yWgbgtt170kzFVMNiWuBNXDUg9s/K+mXMeDwuPcrVns9lAACAtT2yFjmhAxsrNlONasay6AAE4aSNtLl6e9yN7b/5QRjZWlPSdcAAVqoAEAB7gAOAuq5lypO0eHogDEnvO5udHmolQxZScZZ7/AOo/QqM4SLXQPUSDPvwWPp2zUVlWCpHxOvqgbndvStdZA6UJeglU3LH5gpui+b/ROkyeCAQ+SVj2T5LJkwBxSudc5e+Hvcga2fJXmqGulfRz3uo7Ja8AOa+S2R8rjskGRe/AlUpOSzZtxQd70f2esxR/1GkKgxdSoyBsktpMY67RSAvz2pXMNc9Samjqwae/Ref4VTjH2H8HgeBzG8DbuxbXX/6FZ3F1Anhm6l6uH9w4LpmseiKeJwtWlVA2SwkE/ZcAS14O4tN5QecW4YO7xsA25G+Dz4k+qq8W7MCw3eHFXWEO1T+ZtswXASB/kqmxESbz5fkgGg2ycJSMd3f1CJvmgEpCyR798USRts/VAkJHPySyBMhAx0mbn6oJJI92Q4l/n6JQT+f5JnEmxQZRBjmVOB5e/NQ6Nm+/e5SfiN4fRBFxd3PPMz5ph2XVP40S5x4k+qhuJCAXs9U5ScN3spoPm2/3dDTN0Eit1TDk++I9lRyUBsJtHFSXHeVEpqWwyL3KBaZ57j6fui2PXf8AklDoPG37/qs2h799EDbW3ujFMnz9+qR2fvipDCeM8evVAy17qb21GOIcwhzXDcQZBHiAuh609sjsTgm0KTNirVZGIfkBuc2nf7XHcDHNaGWSCIPKFDiH9NyCzo4MFsxMb/DL6SFHxhh2zAAAjIC/OEo0gRwHIT4lRn1JcTlPNA4/IeHog8fYRVHTb39ULnIFI3+X5oi6UNoCQEIBqElOMak98eZQtfHT0QSWsyTGIZY++f6J5r7e7oMXUkDkOqBG2EDMp/4I5e/BQ6RjP3dTA/l9UDNc3PieO+6iVWWNvf6p+q8EmOKaQRCspHvD805WpplmaCSTZMO9fzUohR6lkBHknab+nvimgZAWMcglgpW5z768E1SeIPvxRiBkfeaAieP0mE42qQCLybeWSjB8WRtqm1+fmgn7XGOn7xlyUTF0rbkrK2+598E494I423oIDXIt/LcmhnCfBvPVAROcrJQuSoE5oySkaEm0gVpSbe7NCCiQHTfDo/VLiDIzumHVe90SVHoHKQk5WHuyshSHv/CrqFRSxiDxKCBX+Y9U1JCJvzHq5Yfy/NA258puN6OpuTZ3dEEym23VMVWZ9VJG7omKu73vQNsMFOVOSZ4+96dPyeH5oMBRNKbCJ3zeSAwiNVMsyHgsZkOv5lA6KninxWkcOf1/VRt4R0t3h6lA3VN05TAMz79wmq/vyTtLIoDecjxv4/5RJHbvfBBw97kDw3Qm3N8Pdkr/AJvL1RfogbKTa5+5Tjffkm6mfh+SAWXMoagWUsj4eiXEbvBATbCE+2Yz+iZOYUpuS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upload.wikimedia.org/wikipedia/commons/6/65/Alfred_Wegener_ca.1924-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377755"/>
            <a:ext cx="2667000" cy="328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23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Volcanoes Around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Krakatoa – Indonesia</a:t>
            </a:r>
          </a:p>
          <a:p>
            <a:r>
              <a:rPr lang="en-US" dirty="0"/>
              <a:t>Mt Vesuvius – Italy</a:t>
            </a:r>
          </a:p>
          <a:p>
            <a:r>
              <a:rPr lang="en-US" dirty="0"/>
              <a:t>Mt. St. Helens – Washington</a:t>
            </a:r>
          </a:p>
          <a:p>
            <a:endParaRPr lang="en-US" dirty="0"/>
          </a:p>
          <a:p>
            <a:r>
              <a:rPr lang="en-US" dirty="0"/>
              <a:t>During times of crisis, how do people usually react???</a:t>
            </a:r>
          </a:p>
        </p:txBody>
      </p:sp>
    </p:spTree>
    <p:extLst>
      <p:ext uri="{BB962C8B-B14F-4D97-AF65-F5344CB8AC3E}">
        <p14:creationId xmlns:p14="http://schemas.microsoft.com/office/powerpoint/2010/main" val="188446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 of earth material downhill</a:t>
            </a:r>
          </a:p>
          <a:p>
            <a:r>
              <a:rPr lang="en-US" dirty="0"/>
              <a:t>Main cause: earthquakes and volcanoes</a:t>
            </a:r>
          </a:p>
          <a:p>
            <a:r>
              <a:rPr lang="en-US" dirty="0"/>
              <a:t>Lahar is a type of landslide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http://www.yo utube.com/watch?v=kznwnpNTB6k</a:t>
            </a:r>
            <a:endParaRPr lang="en-US" dirty="0"/>
          </a:p>
          <a:p>
            <a:r>
              <a:rPr lang="en-US" dirty="0">
                <a:hlinkClick r:id="rId3"/>
              </a:rPr>
              <a:t>http://www.wimp.com/massivelandslide/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4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Sinkhole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Sudden, natural hole formed in earth</a:t>
            </a:r>
          </a:p>
          <a:p>
            <a:r>
              <a:rPr lang="en-US" dirty="0"/>
              <a:t>Normally involves limestone</a:t>
            </a:r>
          </a:p>
          <a:p>
            <a:r>
              <a:rPr lang="en-US" dirty="0"/>
              <a:t>2 sinkholes in Raleigh since 2010, several in eastern NC by coast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http://www.youtube.com/watch?v=wF3ncFY_sYo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2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Tsunami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sz="3800" dirty="0"/>
              <a:t>Monstrous wave caused by underwater earthquake or volcano</a:t>
            </a:r>
          </a:p>
          <a:p>
            <a:r>
              <a:rPr lang="en-US" sz="3800" dirty="0"/>
              <a:t>Japan – 9.0 </a:t>
            </a:r>
            <a:r>
              <a:rPr lang="en-US" sz="3800" dirty="0" err="1"/>
              <a:t>eq</a:t>
            </a:r>
            <a:r>
              <a:rPr lang="en-US" sz="3800" dirty="0"/>
              <a:t> – 5</a:t>
            </a:r>
            <a:r>
              <a:rPr lang="en-US" sz="3800" baseline="30000" dirty="0"/>
              <a:t>th</a:t>
            </a:r>
            <a:r>
              <a:rPr lang="en-US" sz="3800" dirty="0"/>
              <a:t> strongest recorded</a:t>
            </a:r>
          </a:p>
          <a:p>
            <a:pPr lvl="1"/>
            <a:r>
              <a:rPr lang="en-US" sz="3800" dirty="0"/>
              <a:t>Waves 98 ft high</a:t>
            </a:r>
          </a:p>
          <a:p>
            <a:pPr lvl="1"/>
            <a:r>
              <a:rPr lang="en-US" sz="3800" dirty="0"/>
              <a:t>About 16,000 deaths</a:t>
            </a:r>
          </a:p>
          <a:p>
            <a:r>
              <a:rPr lang="en-US" sz="3800" dirty="0"/>
              <a:t>Indonesia – 9.3 </a:t>
            </a:r>
            <a:r>
              <a:rPr lang="en-US" sz="3800" dirty="0" err="1"/>
              <a:t>eq</a:t>
            </a:r>
            <a:r>
              <a:rPr lang="en-US" sz="3800" dirty="0"/>
              <a:t> – 3</a:t>
            </a:r>
            <a:r>
              <a:rPr lang="en-US" sz="3800" baseline="30000" dirty="0"/>
              <a:t>rd</a:t>
            </a:r>
            <a:r>
              <a:rPr lang="en-US" sz="3800" dirty="0"/>
              <a:t> strongest recorded</a:t>
            </a:r>
          </a:p>
          <a:p>
            <a:pPr lvl="1"/>
            <a:r>
              <a:rPr lang="en-US" sz="3800" dirty="0"/>
              <a:t>Waves 133 ft high</a:t>
            </a:r>
          </a:p>
          <a:p>
            <a:pPr lvl="1"/>
            <a:r>
              <a:rPr lang="en-US" sz="3800" dirty="0"/>
              <a:t>280,000 deaths</a:t>
            </a:r>
          </a:p>
          <a:p>
            <a:r>
              <a:rPr lang="en-US" dirty="0">
                <a:hlinkClick r:id="rId2"/>
              </a:rPr>
              <a:t>https://www.youtube.com/watch?v=TRDpTEjumdo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https://www.youtube.com/watch?v=MyTTrj4wKMU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7254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Father of Tectonics</vt:lpstr>
      <vt:lpstr>Volcanoes Around the World</vt:lpstr>
      <vt:lpstr>Landslides</vt:lpstr>
      <vt:lpstr>Sinkhole</vt:lpstr>
      <vt:lpstr>Tsunami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Father of Tectonics</dc:title>
  <dc:creator>McCawley, Jaclyn</dc:creator>
  <cp:lastModifiedBy>Jaclyn McCawley</cp:lastModifiedBy>
  <cp:revision>6</cp:revision>
  <dcterms:created xsi:type="dcterms:W3CDTF">2013-12-13T14:33:05Z</dcterms:created>
  <dcterms:modified xsi:type="dcterms:W3CDTF">2018-12-03T20:44:36Z</dcterms:modified>
</cp:coreProperties>
</file>